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Arita Dotum Medium Bold" panose="020B0600000101010101" charset="-127"/>
      <p:regular r:id="rId39"/>
    </p:embeddedFont>
    <p:embeddedFont>
      <p:font typeface="Arita Dotum Thin" panose="020B0600000101010101" charset="-127"/>
      <p:regular r:id="rId40"/>
    </p:embeddedFont>
    <p:embeddedFont>
      <p:font typeface="Arita Buri Medium" panose="020B0600000101010101" charset="-127"/>
      <p:regular r:id="rId41"/>
    </p:embeddedFont>
    <p:embeddedFont>
      <p:font typeface="Arita Dotum Thin Bold" panose="020B0600000101010101" charset="-127"/>
      <p:regular r:id="rId42"/>
    </p:embeddedFont>
    <p:embeddedFont>
      <p:font typeface="Baekmuk Batang" panose="020B0600000101010101" charset="-127"/>
      <p:regular r:id="rId43"/>
    </p:embeddedFont>
    <p:embeddedFont>
      <p:font typeface="210 국민체조" panose="020B0600000101010101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15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210 국민체조" panose="020B0600000101010101" charset="-127"/>
              </a:defRPr>
            </a:lvl1pPr>
            <a:lvl2pPr>
              <a:defRPr sz="2800">
                <a:latin typeface="210 국민체조" panose="020B0600000101010101" charset="-127"/>
              </a:defRPr>
            </a:lvl2pPr>
            <a:lvl3pPr>
              <a:defRPr sz="2400">
                <a:latin typeface="210 국민체조" panose="020B0600000101010101" charset="-127"/>
              </a:defRPr>
            </a:lvl3pPr>
            <a:lvl4pPr>
              <a:defRPr sz="2000">
                <a:latin typeface="210 국민체조" panose="020B0600000101010101" charset="-127"/>
              </a:defRPr>
            </a:lvl4pPr>
            <a:lvl5pPr>
              <a:defRPr sz="2000">
                <a:latin typeface="210 국민체조" panose="020B0600000101010101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210 국민체조" panose="020B0600000101010101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210 국민체조" panose="020B0600000101010101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12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svg"/><Relationship Id="rId7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2.svg"/><Relationship Id="rId4" Type="http://schemas.openxmlformats.org/officeDocument/2006/relationships/image" Target="../media/image4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GOMCAM%2020221230_1712100975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0828" y="-403844"/>
            <a:ext cx="7344395" cy="11052317"/>
            <a:chOff x="0" y="0"/>
            <a:chExt cx="17937428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7873929" cy="26929891"/>
            </a:xfrm>
            <a:custGeom>
              <a:avLst/>
              <a:gdLst/>
              <a:ahLst/>
              <a:cxnLst/>
              <a:rect l="l" t="t" r="r" b="b"/>
              <a:pathLst>
                <a:path w="17873929" h="26929891">
                  <a:moveTo>
                    <a:pt x="17781219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779949" y="0"/>
                  </a:lnTo>
                  <a:cubicBezTo>
                    <a:pt x="17830749" y="0"/>
                    <a:pt x="17872658" y="41910"/>
                    <a:pt x="17872658" y="92710"/>
                  </a:cubicBezTo>
                  <a:lnTo>
                    <a:pt x="17872658" y="26835912"/>
                  </a:lnTo>
                  <a:cubicBezTo>
                    <a:pt x="17873929" y="26887984"/>
                    <a:pt x="17832019" y="26929891"/>
                    <a:pt x="17781219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937429" cy="26993394"/>
            </a:xfrm>
            <a:custGeom>
              <a:avLst/>
              <a:gdLst/>
              <a:ahLst/>
              <a:cxnLst/>
              <a:rect l="l" t="t" r="r" b="b"/>
              <a:pathLst>
                <a:path w="17937429" h="26993394">
                  <a:moveTo>
                    <a:pt x="17812969" y="59690"/>
                  </a:moveTo>
                  <a:cubicBezTo>
                    <a:pt x="17848528" y="59690"/>
                    <a:pt x="17877738" y="88900"/>
                    <a:pt x="17877738" y="124460"/>
                  </a:cubicBezTo>
                  <a:lnTo>
                    <a:pt x="17877738" y="26868934"/>
                  </a:lnTo>
                  <a:cubicBezTo>
                    <a:pt x="17877738" y="26904494"/>
                    <a:pt x="17848528" y="26933702"/>
                    <a:pt x="17812969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12969" y="59690"/>
                  </a:lnTo>
                  <a:moveTo>
                    <a:pt x="178129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7812969" y="26993394"/>
                  </a:lnTo>
                  <a:cubicBezTo>
                    <a:pt x="17881549" y="26993394"/>
                    <a:pt x="17937429" y="26937512"/>
                    <a:pt x="17937429" y="26868934"/>
                  </a:cubicBezTo>
                  <a:lnTo>
                    <a:pt x="17937429" y="124460"/>
                  </a:lnTo>
                  <a:cubicBezTo>
                    <a:pt x="17937429" y="55880"/>
                    <a:pt x="17881549" y="0"/>
                    <a:pt x="178129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0366" y="1257694"/>
            <a:ext cx="5243646" cy="23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>
                <a:solidFill>
                  <a:srgbClr val="000000"/>
                </a:solidFill>
                <a:latin typeface="Arita Buri Medium"/>
              </a:rPr>
              <a:t>3조 </a:t>
            </a:r>
          </a:p>
          <a:p>
            <a:pPr>
              <a:lnSpc>
                <a:spcPts val="9360"/>
              </a:lnSpc>
            </a:pPr>
            <a:endParaRPr lang="en-US" sz="7800">
              <a:solidFill>
                <a:srgbClr val="000000"/>
              </a:solidFill>
              <a:latin typeface="Arita Buri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34235" y="4001909"/>
            <a:ext cx="1372386" cy="23811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6186" y="4001909"/>
            <a:ext cx="1675437" cy="23811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61188" y="3931758"/>
            <a:ext cx="1467631" cy="23811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91808" y="6877188"/>
            <a:ext cx="1411350" cy="23811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136310" y="6877188"/>
            <a:ext cx="1684096" cy="23811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553558" y="6784975"/>
            <a:ext cx="1705742" cy="23811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062512" y="1028700"/>
            <a:ext cx="1416256" cy="23532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234609" y="1028700"/>
            <a:ext cx="1450486" cy="23532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8243330" y="4001909"/>
            <a:ext cx="1801341" cy="23532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829563" y="1028700"/>
            <a:ext cx="1429092" cy="23532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1014497" y="1028700"/>
            <a:ext cx="1292173" cy="235329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8457315" y="6812792"/>
            <a:ext cx="1801341" cy="235329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0366" y="6036695"/>
            <a:ext cx="7415061" cy="54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ita Buri Medium"/>
              </a:rPr>
              <a:t> 유명현,김진현,정상원,김민정(조장)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43877" y="1795587"/>
            <a:ext cx="12806119" cy="77238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9657896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유스케이스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22" b="3022"/>
          <a:stretch>
            <a:fillRect/>
          </a:stretch>
        </p:blipFill>
        <p:spPr>
          <a:xfrm>
            <a:off x="604064" y="1474141"/>
            <a:ext cx="17079872" cy="85894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69228"/>
            <a:ext cx="7880094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클래스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1914" y="1474141"/>
            <a:ext cx="9958645" cy="84970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7552150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시퀀스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7965" y="1474141"/>
            <a:ext cx="12940995" cy="83318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6913523" cy="130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Nanum Myeongjo Bold Bold"/>
              </a:rPr>
              <a:t>ERD 다이어그램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2522" y="-403129"/>
            <a:ext cx="13190869" cy="11093258"/>
            <a:chOff x="0" y="0"/>
            <a:chExt cx="32216440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2152940" cy="27029885"/>
            </a:xfrm>
            <a:custGeom>
              <a:avLst/>
              <a:gdLst/>
              <a:ahLst/>
              <a:cxnLst/>
              <a:rect l="l" t="t" r="r" b="b"/>
              <a:pathLst>
                <a:path w="32152940" h="27029885">
                  <a:moveTo>
                    <a:pt x="32060229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2058961" y="0"/>
                  </a:lnTo>
                  <a:cubicBezTo>
                    <a:pt x="32109761" y="0"/>
                    <a:pt x="32151669" y="41910"/>
                    <a:pt x="32151669" y="92710"/>
                  </a:cubicBezTo>
                  <a:lnTo>
                    <a:pt x="32151669" y="26935906"/>
                  </a:lnTo>
                  <a:cubicBezTo>
                    <a:pt x="32152940" y="26987974"/>
                    <a:pt x="32111029" y="27029885"/>
                    <a:pt x="32060229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216440" cy="27093385"/>
            </a:xfrm>
            <a:custGeom>
              <a:avLst/>
              <a:gdLst/>
              <a:ahLst/>
              <a:cxnLst/>
              <a:rect l="l" t="t" r="r" b="b"/>
              <a:pathLst>
                <a:path w="32216440" h="27093385">
                  <a:moveTo>
                    <a:pt x="32091979" y="59690"/>
                  </a:moveTo>
                  <a:cubicBezTo>
                    <a:pt x="32127540" y="59690"/>
                    <a:pt x="32156750" y="88900"/>
                    <a:pt x="32156750" y="124460"/>
                  </a:cubicBezTo>
                  <a:lnTo>
                    <a:pt x="32156750" y="26968924"/>
                  </a:lnTo>
                  <a:cubicBezTo>
                    <a:pt x="32156750" y="27004485"/>
                    <a:pt x="32127540" y="27033696"/>
                    <a:pt x="32091979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2091979" y="59690"/>
                  </a:lnTo>
                  <a:moveTo>
                    <a:pt x="320919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2091979" y="27093385"/>
                  </a:lnTo>
                  <a:cubicBezTo>
                    <a:pt x="32160561" y="27093385"/>
                    <a:pt x="32216440" y="27037506"/>
                    <a:pt x="32216440" y="26968924"/>
                  </a:cubicBezTo>
                  <a:lnTo>
                    <a:pt x="32216440" y="124460"/>
                  </a:lnTo>
                  <a:cubicBezTo>
                    <a:pt x="32216440" y="55880"/>
                    <a:pt x="32160561" y="0"/>
                    <a:pt x="32091979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5552" y="331153"/>
            <a:ext cx="9948546" cy="92213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946951" cy="90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(UTIL)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7957" y="971550"/>
            <a:ext cx="5334742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jdbcutil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부분을보시면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클래스명에서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보시는것처럼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데이터베이스연결하는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중심지입니다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0473" y="1374009"/>
            <a:ext cx="13559427" cy="70180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(Front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264478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init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초기화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),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경로를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지정하는부분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ctr">
              <a:lnSpc>
                <a:spcPts val="4469"/>
              </a:lnSpc>
            </a:pP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ex)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movieList.do에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들어갈경우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MovieListController실행됨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3239" y="1232846"/>
            <a:ext cx="12875554" cy="5480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81388" y="331153"/>
            <a:ext cx="12135181" cy="91444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7750" y="923925"/>
            <a:ext cx="2641550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199" y="331153"/>
            <a:ext cx="12071559" cy="95348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47925" y="923925"/>
            <a:ext cx="1981200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0470" y="1251896"/>
            <a:ext cx="9157016" cy="88082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(Register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한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MverberVO에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덮어씌어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새로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넘겨준다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90792" y="4247458"/>
            <a:ext cx="13955771" cy="9245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53494" y="1416693"/>
            <a:ext cx="12819528" cy="7453614"/>
            <a:chOff x="0" y="0"/>
            <a:chExt cx="31309504" cy="1820417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31246006" cy="18140677"/>
            </a:xfrm>
            <a:custGeom>
              <a:avLst/>
              <a:gdLst/>
              <a:ahLst/>
              <a:cxnLst/>
              <a:rect l="l" t="t" r="r" b="b"/>
              <a:pathLst>
                <a:path w="31246006" h="18140677">
                  <a:moveTo>
                    <a:pt x="31153295" y="18140677"/>
                  </a:moveTo>
                  <a:lnTo>
                    <a:pt x="92710" y="18140677"/>
                  </a:lnTo>
                  <a:cubicBezTo>
                    <a:pt x="41910" y="18140677"/>
                    <a:pt x="0" y="18098767"/>
                    <a:pt x="0" y="1804796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1152024" y="0"/>
                  </a:lnTo>
                  <a:cubicBezTo>
                    <a:pt x="31202824" y="0"/>
                    <a:pt x="31244735" y="41910"/>
                    <a:pt x="31244735" y="92710"/>
                  </a:cubicBezTo>
                  <a:lnTo>
                    <a:pt x="31244735" y="18046697"/>
                  </a:lnTo>
                  <a:cubicBezTo>
                    <a:pt x="31246006" y="18098767"/>
                    <a:pt x="31204095" y="18140677"/>
                    <a:pt x="31153295" y="18140677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309506" cy="18204177"/>
            </a:xfrm>
            <a:custGeom>
              <a:avLst/>
              <a:gdLst/>
              <a:ahLst/>
              <a:cxnLst/>
              <a:rect l="l" t="t" r="r" b="b"/>
              <a:pathLst>
                <a:path w="31309506" h="18204177">
                  <a:moveTo>
                    <a:pt x="31185045" y="59690"/>
                  </a:moveTo>
                  <a:cubicBezTo>
                    <a:pt x="31220603" y="59690"/>
                    <a:pt x="31249813" y="88900"/>
                    <a:pt x="31249813" y="124460"/>
                  </a:cubicBezTo>
                  <a:lnTo>
                    <a:pt x="31249813" y="18079717"/>
                  </a:lnTo>
                  <a:cubicBezTo>
                    <a:pt x="31249813" y="18115277"/>
                    <a:pt x="31220603" y="18144488"/>
                    <a:pt x="31185045" y="18144488"/>
                  </a:cubicBezTo>
                  <a:lnTo>
                    <a:pt x="124460" y="18144488"/>
                  </a:lnTo>
                  <a:cubicBezTo>
                    <a:pt x="88900" y="18144488"/>
                    <a:pt x="59690" y="18115277"/>
                    <a:pt x="59690" y="1807971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185045" y="59690"/>
                  </a:lnTo>
                  <a:moveTo>
                    <a:pt x="311850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79717"/>
                  </a:lnTo>
                  <a:cubicBezTo>
                    <a:pt x="0" y="18148297"/>
                    <a:pt x="55880" y="18204177"/>
                    <a:pt x="124460" y="18204177"/>
                  </a:cubicBezTo>
                  <a:lnTo>
                    <a:pt x="31185045" y="18204177"/>
                  </a:lnTo>
                  <a:cubicBezTo>
                    <a:pt x="31253624" y="18204177"/>
                    <a:pt x="31309506" y="18148297"/>
                    <a:pt x="31309506" y="18079717"/>
                  </a:cubicBezTo>
                  <a:lnTo>
                    <a:pt x="31309506" y="124460"/>
                  </a:lnTo>
                  <a:cubicBezTo>
                    <a:pt x="31309506" y="55880"/>
                    <a:pt x="31253624" y="0"/>
                    <a:pt x="311850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3165" y="3281030"/>
            <a:ext cx="9731644" cy="3666839"/>
            <a:chOff x="0" y="-57151"/>
            <a:chExt cx="12975526" cy="4889118"/>
          </a:xfrm>
        </p:grpSpPr>
        <p:sp>
          <p:nvSpPr>
            <p:cNvPr id="7" name="TextBox 7"/>
            <p:cNvSpPr txBox="1"/>
            <p:nvPr/>
          </p:nvSpPr>
          <p:spPr>
            <a:xfrm>
              <a:off x="0" y="784018"/>
              <a:ext cx="12975526" cy="404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Arita Buri Medium"/>
                </a:rPr>
                <a:t> 영화리뷰 </a:t>
              </a:r>
            </a:p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Arita Buri Medium"/>
                </a:rPr>
                <a:t>             프로젝트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1"/>
              <a:ext cx="1297552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5209"/>
          <a:stretch>
            <a:fillRect/>
          </a:stretch>
        </p:blipFill>
        <p:spPr>
          <a:xfrm>
            <a:off x="9584546" y="544132"/>
            <a:ext cx="9856422" cy="1036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6172" y="1028700"/>
            <a:ext cx="10602720" cy="89795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(Login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</a:t>
            </a:r>
          </a:p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MemberVO에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해당하는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3463" b="3463"/>
          <a:stretch>
            <a:fillRect/>
          </a:stretch>
        </p:blipFill>
        <p:spPr>
          <a:xfrm>
            <a:off x="4856999" y="2107441"/>
            <a:ext cx="13189983" cy="35075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(Logout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4896" y="264478"/>
            <a:ext cx="2488796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로그아웃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3418" y="1232846"/>
            <a:ext cx="13443832" cy="51062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MovieVO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3455" y="299434"/>
            <a:ext cx="11371046" cy="96881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6843" y="1395456"/>
            <a:ext cx="3942457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52190" y="1892428"/>
            <a:ext cx="13559427" cy="53363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MovieList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카테고리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가져오고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비어있지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않을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그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무비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업데이트된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넘어간다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6172" y="1028700"/>
            <a:ext cx="10602720" cy="89795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MovieInfor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6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movienum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비어있지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않을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선택한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불러와서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movieinfo와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llike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덮어씌웁니다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 그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다시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movieinfo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옵니다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좋아요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15610" y="1232846"/>
            <a:ext cx="6197851" cy="56136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56847" y="508372"/>
            <a:ext cx="12584262" cy="92702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7767" y="403597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호출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8131" y="1232846"/>
            <a:ext cx="13241822" cy="64898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8594" b="8594"/>
          <a:stretch>
            <a:fillRect/>
          </a:stretch>
        </p:blipFill>
        <p:spPr>
          <a:xfrm>
            <a:off x="4968174" y="1232846"/>
            <a:ext cx="13014727" cy="66056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평점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2439" flipH="1">
            <a:off x="-2136408" y="1349958"/>
            <a:ext cx="11433608" cy="75747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70675" y="-380663"/>
            <a:ext cx="11542375" cy="11052317"/>
            <a:chOff x="0" y="0"/>
            <a:chExt cx="28190275" cy="2699339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28126776" cy="26929891"/>
            </a:xfrm>
            <a:custGeom>
              <a:avLst/>
              <a:gdLst/>
              <a:ahLst/>
              <a:cxnLst/>
              <a:rect l="l" t="t" r="r" b="b"/>
              <a:pathLst>
                <a:path w="28126776" h="26929891">
                  <a:moveTo>
                    <a:pt x="28034066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032794" y="0"/>
                  </a:lnTo>
                  <a:cubicBezTo>
                    <a:pt x="28083594" y="0"/>
                    <a:pt x="28125505" y="41910"/>
                    <a:pt x="28125505" y="92710"/>
                  </a:cubicBezTo>
                  <a:lnTo>
                    <a:pt x="28125505" y="26835912"/>
                  </a:lnTo>
                  <a:cubicBezTo>
                    <a:pt x="28126776" y="26887984"/>
                    <a:pt x="28084866" y="26929891"/>
                    <a:pt x="28034066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8190276" cy="26993394"/>
            </a:xfrm>
            <a:custGeom>
              <a:avLst/>
              <a:gdLst/>
              <a:ahLst/>
              <a:cxnLst/>
              <a:rect l="l" t="t" r="r" b="b"/>
              <a:pathLst>
                <a:path w="28190276" h="26993394">
                  <a:moveTo>
                    <a:pt x="28065816" y="59690"/>
                  </a:moveTo>
                  <a:cubicBezTo>
                    <a:pt x="28101376" y="59690"/>
                    <a:pt x="28130584" y="88900"/>
                    <a:pt x="28130584" y="124460"/>
                  </a:cubicBezTo>
                  <a:lnTo>
                    <a:pt x="28130584" y="26868934"/>
                  </a:lnTo>
                  <a:cubicBezTo>
                    <a:pt x="28130584" y="26904494"/>
                    <a:pt x="28101376" y="26933702"/>
                    <a:pt x="28065816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065816" y="59690"/>
                  </a:lnTo>
                  <a:moveTo>
                    <a:pt x="280658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28065816" y="26993394"/>
                  </a:lnTo>
                  <a:cubicBezTo>
                    <a:pt x="28134394" y="26993394"/>
                    <a:pt x="28190276" y="26937512"/>
                    <a:pt x="28190276" y="26868934"/>
                  </a:cubicBezTo>
                  <a:lnTo>
                    <a:pt x="28190276" y="124460"/>
                  </a:lnTo>
                  <a:cubicBezTo>
                    <a:pt x="28190276" y="55880"/>
                    <a:pt x="28134394" y="0"/>
                    <a:pt x="28065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96441" y="606570"/>
            <a:ext cx="907827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목 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1204" y="2410787"/>
            <a:ext cx="1984924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담당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업무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92880" y="2155200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2880" y="444249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8C52FF">
                    <a:alpha val="7843"/>
                  </a:srgbClr>
                </a:solidFill>
                <a:latin typeface="Arita Dotum Thin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0278" y="6731326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6987" y="175451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629" y="4693634"/>
            <a:ext cx="1984924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일정표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62629" y="6986913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요구사항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명세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6369" y="2010100"/>
            <a:ext cx="2399169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스토리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보드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36369" y="3934809"/>
            <a:ext cx="2554511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다이어그램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56987" y="3679221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6987" y="5663898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36369" y="5975325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주요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기능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56987" y="7667625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36369" y="8072992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프로젝트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후기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323" t="40" b="40"/>
          <a:stretch>
            <a:fillRect/>
          </a:stretch>
        </p:blipFill>
        <p:spPr>
          <a:xfrm>
            <a:off x="4762102" y="1554265"/>
            <a:ext cx="13367851" cy="53560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6524" y="226378"/>
            <a:ext cx="3942776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삭제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76190" y="1215555"/>
            <a:ext cx="12982685" cy="78558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Insert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인서트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DB에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쿼리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비문을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실행시켜주는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메서드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)를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167" y="1794821"/>
            <a:ext cx="13383412" cy="78810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가져온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뒤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번호에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비교한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 그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맞을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max/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avg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reviewlist를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71240" y="1328295"/>
            <a:ext cx="13559427" cy="67797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(header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4896" y="264478"/>
            <a:ext cx="2488796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헤더부분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5038" y="2204396"/>
            <a:ext cx="13061000" cy="2737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jsp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로그인했을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때만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댓글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사용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가능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80948" y="1314353"/>
            <a:ext cx="13559427" cy="60514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수만큼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정보들을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뿌려줌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95817" y="684328"/>
            <a:ext cx="7020633" cy="99776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425049" y="4879916"/>
            <a:ext cx="19138098" cy="6067963"/>
            <a:chOff x="0" y="0"/>
            <a:chExt cx="46741531" cy="14819961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46678031" cy="14756461"/>
            </a:xfrm>
            <a:custGeom>
              <a:avLst/>
              <a:gdLst/>
              <a:ahLst/>
              <a:cxnLst/>
              <a:rect l="l" t="t" r="r" b="b"/>
              <a:pathLst>
                <a:path w="46678031" h="14756461">
                  <a:moveTo>
                    <a:pt x="46585321" y="14756461"/>
                  </a:moveTo>
                  <a:lnTo>
                    <a:pt x="92710" y="14756461"/>
                  </a:lnTo>
                  <a:cubicBezTo>
                    <a:pt x="41910" y="14756461"/>
                    <a:pt x="0" y="14714551"/>
                    <a:pt x="0" y="1466375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584053" y="0"/>
                  </a:lnTo>
                  <a:cubicBezTo>
                    <a:pt x="46634853" y="0"/>
                    <a:pt x="46676760" y="41910"/>
                    <a:pt x="46676760" y="92710"/>
                  </a:cubicBezTo>
                  <a:lnTo>
                    <a:pt x="46676760" y="14662480"/>
                  </a:lnTo>
                  <a:cubicBezTo>
                    <a:pt x="46678031" y="14714551"/>
                    <a:pt x="46636121" y="14756461"/>
                    <a:pt x="46585321" y="1475646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6741531" cy="14819961"/>
            </a:xfrm>
            <a:custGeom>
              <a:avLst/>
              <a:gdLst/>
              <a:ahLst/>
              <a:cxnLst/>
              <a:rect l="l" t="t" r="r" b="b"/>
              <a:pathLst>
                <a:path w="46741531" h="14819961">
                  <a:moveTo>
                    <a:pt x="46617071" y="59690"/>
                  </a:moveTo>
                  <a:cubicBezTo>
                    <a:pt x="46652631" y="59690"/>
                    <a:pt x="46681842" y="88900"/>
                    <a:pt x="46681842" y="124460"/>
                  </a:cubicBezTo>
                  <a:lnTo>
                    <a:pt x="46681842" y="14695501"/>
                  </a:lnTo>
                  <a:cubicBezTo>
                    <a:pt x="46681842" y="14731061"/>
                    <a:pt x="46652631" y="14760271"/>
                    <a:pt x="46617071" y="14760271"/>
                  </a:cubicBezTo>
                  <a:lnTo>
                    <a:pt x="124460" y="14760271"/>
                  </a:lnTo>
                  <a:cubicBezTo>
                    <a:pt x="88900" y="14760271"/>
                    <a:pt x="59690" y="14731061"/>
                    <a:pt x="59690" y="1469550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617071" y="59690"/>
                  </a:lnTo>
                  <a:moveTo>
                    <a:pt x="466170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95501"/>
                  </a:lnTo>
                  <a:cubicBezTo>
                    <a:pt x="0" y="14764080"/>
                    <a:pt x="55880" y="14819961"/>
                    <a:pt x="124460" y="14819961"/>
                  </a:cubicBezTo>
                  <a:lnTo>
                    <a:pt x="46617071" y="14819961"/>
                  </a:lnTo>
                  <a:cubicBezTo>
                    <a:pt x="46685653" y="14819961"/>
                    <a:pt x="46741531" y="14764080"/>
                    <a:pt x="46741531" y="14695501"/>
                  </a:cubicBezTo>
                  <a:lnTo>
                    <a:pt x="46741531" y="124460"/>
                  </a:lnTo>
                  <a:cubicBezTo>
                    <a:pt x="46741531" y="55880"/>
                    <a:pt x="46685653" y="0"/>
                    <a:pt x="466170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-5400000">
            <a:off x="5861247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315049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525243" y="5459394"/>
            <a:ext cx="4104386" cy="2439127"/>
            <a:chOff x="0" y="-28575"/>
            <a:chExt cx="5472514" cy="32521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98172"/>
              <a:ext cx="5472514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소스코드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해석에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어려움이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있어서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많이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남고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더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열심히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해야겠다는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생각이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들었다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김진현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93855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프로젝트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후기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10435341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8432" y="5480825"/>
            <a:ext cx="4104386" cy="3132031"/>
            <a:chOff x="0" y="0"/>
            <a:chExt cx="5472514" cy="417604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98172"/>
              <a:ext cx="5472514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JSP 및 Servlet 구현 및 실행과 관련하여 어떻게 진행이 되는지 알 수 있는 계기가 되었습니다.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 다만, 최종적으로 평점 평균을 넣고 싶었으나 작업 시간이 한정되어 다소 아쉬움이 남습니다.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유명현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74424" y="5459394"/>
            <a:ext cx="4104386" cy="2875144"/>
            <a:chOff x="0" y="-28575"/>
            <a:chExt cx="5472514" cy="38335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98172"/>
              <a:ext cx="5472514" cy="29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버튼을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구현하고싶었지만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구현하지못해서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크다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그리고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API를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사용하고싶었지만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사용하지못해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아쉽다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정상원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59835" y="5459394"/>
            <a:ext cx="4104386" cy="4183194"/>
            <a:chOff x="0" y="-28575"/>
            <a:chExt cx="5472514" cy="55775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898172"/>
              <a:ext cx="5472514" cy="4650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평점을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메인화면의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카드에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넣고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불러오지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아쉬웠으며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기능의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메소드를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프론트와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연결이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안되어서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실행이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안됐던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것이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또별점의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경우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문자로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들어와서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두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자리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이상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입력시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들어가는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게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김민정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7999" y="-251964"/>
            <a:ext cx="14030481" cy="7631959"/>
            <a:chOff x="0" y="0"/>
            <a:chExt cx="34267050" cy="1863975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203549" cy="18576255"/>
            </a:xfrm>
            <a:custGeom>
              <a:avLst/>
              <a:gdLst/>
              <a:ahLst/>
              <a:cxnLst/>
              <a:rect l="l" t="t" r="r" b="b"/>
              <a:pathLst>
                <a:path w="34203549" h="18576255">
                  <a:moveTo>
                    <a:pt x="34110839" y="18576255"/>
                  </a:moveTo>
                  <a:lnTo>
                    <a:pt x="92710" y="18576255"/>
                  </a:lnTo>
                  <a:cubicBezTo>
                    <a:pt x="41910" y="18576255"/>
                    <a:pt x="0" y="18534345"/>
                    <a:pt x="0" y="184835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109571" y="0"/>
                  </a:lnTo>
                  <a:cubicBezTo>
                    <a:pt x="34160371" y="0"/>
                    <a:pt x="34202281" y="41910"/>
                    <a:pt x="34202281" y="92710"/>
                  </a:cubicBezTo>
                  <a:lnTo>
                    <a:pt x="34202281" y="18482275"/>
                  </a:lnTo>
                  <a:cubicBezTo>
                    <a:pt x="34203549" y="18534345"/>
                    <a:pt x="34161642" y="18576255"/>
                    <a:pt x="34110842" y="1857625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267049" cy="18639755"/>
            </a:xfrm>
            <a:custGeom>
              <a:avLst/>
              <a:gdLst/>
              <a:ahLst/>
              <a:cxnLst/>
              <a:rect l="l" t="t" r="r" b="b"/>
              <a:pathLst>
                <a:path w="34267049" h="18639755">
                  <a:moveTo>
                    <a:pt x="34142589" y="59690"/>
                  </a:moveTo>
                  <a:cubicBezTo>
                    <a:pt x="34178149" y="59690"/>
                    <a:pt x="34207360" y="88900"/>
                    <a:pt x="34207360" y="124460"/>
                  </a:cubicBezTo>
                  <a:lnTo>
                    <a:pt x="34207360" y="18515295"/>
                  </a:lnTo>
                  <a:cubicBezTo>
                    <a:pt x="34207360" y="18550855"/>
                    <a:pt x="34178149" y="18580064"/>
                    <a:pt x="34142589" y="18580064"/>
                  </a:cubicBezTo>
                  <a:lnTo>
                    <a:pt x="124460" y="18580064"/>
                  </a:lnTo>
                  <a:cubicBezTo>
                    <a:pt x="88900" y="18580064"/>
                    <a:pt x="59690" y="18550855"/>
                    <a:pt x="59690" y="185152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142592" y="59690"/>
                  </a:lnTo>
                  <a:moveTo>
                    <a:pt x="34142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515295"/>
                  </a:lnTo>
                  <a:cubicBezTo>
                    <a:pt x="0" y="18583875"/>
                    <a:pt x="55880" y="18639755"/>
                    <a:pt x="124460" y="18639755"/>
                  </a:cubicBezTo>
                  <a:lnTo>
                    <a:pt x="34142592" y="18639755"/>
                  </a:lnTo>
                  <a:cubicBezTo>
                    <a:pt x="34211171" y="18639755"/>
                    <a:pt x="34267049" y="18583875"/>
                    <a:pt x="34267049" y="18515295"/>
                  </a:cubicBezTo>
                  <a:lnTo>
                    <a:pt x="34267049" y="124460"/>
                  </a:lnTo>
                  <a:cubicBezTo>
                    <a:pt x="34267049" y="55880"/>
                    <a:pt x="34211171" y="0"/>
                    <a:pt x="34142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29073" y="1019175"/>
            <a:ext cx="11171904" cy="15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감사합니다</a:t>
            </a:r>
            <a:r>
              <a:rPr lang="en-US" sz="9999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47267" y="4381500"/>
            <a:ext cx="6963613" cy="90973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89379" y="4823560"/>
            <a:ext cx="6051292" cy="98177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0418819" y="4381500"/>
            <a:ext cx="7349741" cy="102597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79160" y="6768211"/>
            <a:ext cx="4346947" cy="656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03344"/>
            <a:ext cx="8931119" cy="7034708"/>
            <a:chOff x="0" y="0"/>
            <a:chExt cx="52820318" cy="4160458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756817" cy="41541086"/>
            </a:xfrm>
            <a:custGeom>
              <a:avLst/>
              <a:gdLst/>
              <a:ahLst/>
              <a:cxnLst/>
              <a:rect l="l" t="t" r="r" b="b"/>
              <a:pathLst>
                <a:path w="52756817" h="41541086">
                  <a:moveTo>
                    <a:pt x="52664109" y="41541086"/>
                  </a:moveTo>
                  <a:lnTo>
                    <a:pt x="92710" y="41541086"/>
                  </a:lnTo>
                  <a:cubicBezTo>
                    <a:pt x="41910" y="41541086"/>
                    <a:pt x="0" y="41499175"/>
                    <a:pt x="0" y="414483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662838" y="0"/>
                  </a:lnTo>
                  <a:cubicBezTo>
                    <a:pt x="52713638" y="0"/>
                    <a:pt x="52755546" y="41910"/>
                    <a:pt x="52755546" y="92710"/>
                  </a:cubicBezTo>
                  <a:lnTo>
                    <a:pt x="52755546" y="41447104"/>
                  </a:lnTo>
                  <a:cubicBezTo>
                    <a:pt x="52756817" y="41499175"/>
                    <a:pt x="52714909" y="41541086"/>
                    <a:pt x="52664109" y="41541086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820317" cy="41604586"/>
            </a:xfrm>
            <a:custGeom>
              <a:avLst/>
              <a:gdLst/>
              <a:ahLst/>
              <a:cxnLst/>
              <a:rect l="l" t="t" r="r" b="b"/>
              <a:pathLst>
                <a:path w="52820317" h="41604586">
                  <a:moveTo>
                    <a:pt x="52695859" y="59690"/>
                  </a:moveTo>
                  <a:cubicBezTo>
                    <a:pt x="52731417" y="59690"/>
                    <a:pt x="52760625" y="88900"/>
                    <a:pt x="52760625" y="124460"/>
                  </a:cubicBezTo>
                  <a:lnTo>
                    <a:pt x="52760625" y="41480125"/>
                  </a:lnTo>
                  <a:cubicBezTo>
                    <a:pt x="52760625" y="41515686"/>
                    <a:pt x="52731417" y="41544894"/>
                    <a:pt x="52695859" y="41544894"/>
                  </a:cubicBezTo>
                  <a:lnTo>
                    <a:pt x="124460" y="41544894"/>
                  </a:lnTo>
                  <a:cubicBezTo>
                    <a:pt x="88900" y="41544894"/>
                    <a:pt x="59690" y="41515686"/>
                    <a:pt x="59690" y="414801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695859" y="59690"/>
                  </a:lnTo>
                  <a:moveTo>
                    <a:pt x="5269585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0125"/>
                  </a:lnTo>
                  <a:cubicBezTo>
                    <a:pt x="0" y="41548704"/>
                    <a:pt x="55880" y="41604586"/>
                    <a:pt x="124460" y="41604586"/>
                  </a:cubicBezTo>
                  <a:lnTo>
                    <a:pt x="52695859" y="41604586"/>
                  </a:lnTo>
                  <a:cubicBezTo>
                    <a:pt x="52764438" y="41604586"/>
                    <a:pt x="52820317" y="41548704"/>
                    <a:pt x="52820317" y="41480125"/>
                  </a:cubicBezTo>
                  <a:lnTo>
                    <a:pt x="52820317" y="124460"/>
                  </a:lnTo>
                  <a:cubicBezTo>
                    <a:pt x="52820317" y="55880"/>
                    <a:pt x="52764438" y="0"/>
                    <a:pt x="5269585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6774" y="0"/>
            <a:ext cx="1411122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510" y="807676"/>
            <a:ext cx="155852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ervlet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201" y="558784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5510" y="1871590"/>
            <a:ext cx="70872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SP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2201" y="1536973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421" y="1774948"/>
            <a:ext cx="6864485" cy="1684092"/>
            <a:chOff x="0" y="57150"/>
            <a:chExt cx="9152646" cy="2245456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9152646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Arita Buri Medium"/>
                </a:rPr>
                <a:t>Front-end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92723"/>
              <a:ext cx="915264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94815" y="1898650"/>
            <a:ext cx="6864485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000000"/>
                </a:solidFill>
                <a:latin typeface="Arita Buri Medium"/>
              </a:rPr>
              <a:t>Back-end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4476349" y="4394830"/>
            <a:ext cx="933530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23997" y="8437540"/>
            <a:ext cx="18935995" cy="2234114"/>
            <a:chOff x="0" y="0"/>
            <a:chExt cx="46247928" cy="5456441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46184427" cy="5392941"/>
            </a:xfrm>
            <a:custGeom>
              <a:avLst/>
              <a:gdLst/>
              <a:ahLst/>
              <a:cxnLst/>
              <a:rect l="l" t="t" r="r" b="b"/>
              <a:pathLst>
                <a:path w="46184427" h="5392941">
                  <a:moveTo>
                    <a:pt x="46091717" y="5392941"/>
                  </a:moveTo>
                  <a:lnTo>
                    <a:pt x="92710" y="5392941"/>
                  </a:lnTo>
                  <a:cubicBezTo>
                    <a:pt x="41910" y="5392941"/>
                    <a:pt x="0" y="5351031"/>
                    <a:pt x="0" y="530023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090449" y="0"/>
                  </a:lnTo>
                  <a:cubicBezTo>
                    <a:pt x="46141249" y="0"/>
                    <a:pt x="46183159" y="41910"/>
                    <a:pt x="46183159" y="92710"/>
                  </a:cubicBezTo>
                  <a:lnTo>
                    <a:pt x="46183159" y="5298961"/>
                  </a:lnTo>
                  <a:cubicBezTo>
                    <a:pt x="46184427" y="5351031"/>
                    <a:pt x="46142517" y="5392941"/>
                    <a:pt x="46091717" y="5392941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6247927" cy="5456441"/>
            </a:xfrm>
            <a:custGeom>
              <a:avLst/>
              <a:gdLst/>
              <a:ahLst/>
              <a:cxnLst/>
              <a:rect l="l" t="t" r="r" b="b"/>
              <a:pathLst>
                <a:path w="46247927" h="5456441">
                  <a:moveTo>
                    <a:pt x="46123467" y="59690"/>
                  </a:moveTo>
                  <a:cubicBezTo>
                    <a:pt x="46159027" y="59690"/>
                    <a:pt x="46188238" y="88900"/>
                    <a:pt x="46188238" y="124460"/>
                  </a:cubicBezTo>
                  <a:lnTo>
                    <a:pt x="46188238" y="5331982"/>
                  </a:lnTo>
                  <a:cubicBezTo>
                    <a:pt x="46188238" y="5367541"/>
                    <a:pt x="46159027" y="5396751"/>
                    <a:pt x="46123467" y="5396751"/>
                  </a:cubicBezTo>
                  <a:lnTo>
                    <a:pt x="124460" y="5396751"/>
                  </a:lnTo>
                  <a:cubicBezTo>
                    <a:pt x="88900" y="5396751"/>
                    <a:pt x="59690" y="5367541"/>
                    <a:pt x="59690" y="53319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123467" y="59690"/>
                  </a:lnTo>
                  <a:moveTo>
                    <a:pt x="461234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31982"/>
                  </a:lnTo>
                  <a:cubicBezTo>
                    <a:pt x="0" y="5400561"/>
                    <a:pt x="55880" y="5456441"/>
                    <a:pt x="124460" y="5456441"/>
                  </a:cubicBezTo>
                  <a:lnTo>
                    <a:pt x="46123467" y="5456441"/>
                  </a:lnTo>
                  <a:cubicBezTo>
                    <a:pt x="46192049" y="5456441"/>
                    <a:pt x="46247927" y="5400561"/>
                    <a:pt x="46247927" y="5331982"/>
                  </a:cubicBezTo>
                  <a:lnTo>
                    <a:pt x="46247927" y="124460"/>
                  </a:lnTo>
                  <a:cubicBezTo>
                    <a:pt x="46247927" y="55880"/>
                    <a:pt x="46192049" y="0"/>
                    <a:pt x="461234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32508" y="7589362"/>
            <a:ext cx="3997229" cy="1089294"/>
            <a:chOff x="0" y="9525"/>
            <a:chExt cx="5329639" cy="14523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유명현,김민정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42411" y="7589362"/>
            <a:ext cx="3997229" cy="1089294"/>
            <a:chOff x="0" y="9525"/>
            <a:chExt cx="5329639" cy="14523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김진현,정상원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386190"/>
            <a:ext cx="6674240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Header View, Main View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디자인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홈,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장르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리뷰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마이페이지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슬라이드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Movie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리스트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메인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전체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89938" y="3386190"/>
            <a:ext cx="667424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DB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구축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및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연동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로그아웃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이미지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링크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회원가입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평점기능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평균기능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242885" y="7644996"/>
            <a:ext cx="6059240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1662" y="7987"/>
            <a:ext cx="11090262" cy="1021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7289" y="2960292"/>
            <a:ext cx="15793422" cy="4366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요구사항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명세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rcRect r="176"/>
          <a:stretch>
            <a:fillRect/>
          </a:stretch>
        </p:blipFill>
        <p:spPr>
          <a:xfrm>
            <a:off x="6081265" y="337091"/>
            <a:ext cx="8901563" cy="96128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28526" y="309326"/>
            <a:ext cx="9050684" cy="97565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499</Words>
  <Application>Microsoft Office PowerPoint</Application>
  <PresentationFormat>사용자 지정</PresentationFormat>
  <Paragraphs>123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Arita Dotum Medium Bold</vt:lpstr>
      <vt:lpstr>Arita Dotum Thin</vt:lpstr>
      <vt:lpstr>Arial</vt:lpstr>
      <vt:lpstr>Nanum Myeongjo Bold Bold</vt:lpstr>
      <vt:lpstr>Arita Buri Medium</vt:lpstr>
      <vt:lpstr>Arita Dotum Thin Bold</vt:lpstr>
      <vt:lpstr>Baekmuk Batang</vt:lpstr>
      <vt:lpstr>Baekmuk Batang Bold</vt:lpstr>
      <vt:lpstr>210 국민체조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이젠 2차 팀프로젝트 3조의 발표용</dc:title>
  <cp:lastModifiedBy>505</cp:lastModifiedBy>
  <cp:revision>3</cp:revision>
  <dcterms:created xsi:type="dcterms:W3CDTF">2006-08-16T00:00:00Z</dcterms:created>
  <dcterms:modified xsi:type="dcterms:W3CDTF">2022-12-30T08:22:43Z</dcterms:modified>
  <dc:identifier>DAFWKRewQ_c</dc:identifier>
</cp:coreProperties>
</file>